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455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7287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9325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7056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5950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8965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3985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0230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1506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7292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8723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5336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4463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9606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4989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8004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0CC1-7F1E-4652-B1D1-8390A87FBC59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5579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DDE0CC1-7F1E-4652-B1D1-8390A87FBC59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E816904-B1B3-4C99-8729-EF251FFAA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95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282264-AD29-4643-8B04-ECA82762A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6873" y="1375794"/>
            <a:ext cx="8206150" cy="2197916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Премия общественно-государственного признания «</a:t>
            </a:r>
            <a:r>
              <a:rPr 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Добронежец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проект на тему:</a:t>
            </a:r>
            <a:br>
              <a:rPr lang="ru-RU" sz="3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«Наши общие возможности – наши общие результаты»</a:t>
            </a:r>
            <a:br>
              <a:rPr lang="ru-RU" sz="3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BBA8C7-ACEE-4D16-88EA-AA515D57BA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5378" y="4051883"/>
            <a:ext cx="6987645" cy="1542643"/>
          </a:xfrm>
        </p:spPr>
        <p:txBody>
          <a:bodyPr>
            <a:normAutofit fontScale="55000" lnSpcReduction="20000"/>
          </a:bodyPr>
          <a:lstStyle/>
          <a:p>
            <a:r>
              <a:rPr lang="ru-RU" sz="26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проектной группы</a:t>
            </a:r>
            <a:r>
              <a:rPr lang="ru-RU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Рыбина Ирина Владимировна</a:t>
            </a:r>
            <a:endParaRPr lang="ru-RU" sz="26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  <a:r>
              <a:rPr lang="ru-RU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6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Кузнецова Лариса Владимировна</a:t>
            </a:r>
            <a:endParaRPr lang="ru-RU" sz="26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14676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03A6E-704B-4AF5-963D-F16C25CB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3752" y="465879"/>
            <a:ext cx="5327008" cy="1059109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Культурно-развлекательные </a:t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5CAD9FA-9A4C-45E3-8A28-87DC6B6B5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566" y="2491530"/>
            <a:ext cx="4577874" cy="3051916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F85B4F-E6EE-4B6C-A03E-A30DD723B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07" y="4116838"/>
            <a:ext cx="3322760" cy="22151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A237EB-5D52-480A-9B65-F4CDBA682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93" y="392187"/>
            <a:ext cx="2297633" cy="344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788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C4B963-0937-4F68-990F-1FD18AA32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1318" y="94083"/>
            <a:ext cx="8280473" cy="105911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Просветительская работа с педагогами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B44508D-8DC2-42DC-A17B-9E493D1AE1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010" y="1773862"/>
            <a:ext cx="4231140" cy="282076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3101B6-3BCB-4AAD-AEAA-EC1A27FA55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2"/>
          <a:stretch/>
        </p:blipFill>
        <p:spPr>
          <a:xfrm>
            <a:off x="2183229" y="1482850"/>
            <a:ext cx="3583011" cy="22159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B91146-369E-41FA-B46B-D6A54FB97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873" y="4028447"/>
            <a:ext cx="3638012" cy="242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500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34B54-54EF-473E-A5D6-34B7449D1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233" y="119213"/>
            <a:ext cx="9737574" cy="828743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педагогического опыта </a:t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(работа площадок)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088678D-BBF6-4ADB-B25B-E046C40DE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393" y="3969678"/>
            <a:ext cx="3244568" cy="2163920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DDD634-2A2E-431A-B800-89F73AB04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82" y="3859564"/>
            <a:ext cx="3411051" cy="22740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FAF619-5FF8-4AC6-A66E-314462634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172" y="1321800"/>
            <a:ext cx="3411051" cy="22740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8A3A6B-8ED8-4CD2-8F8E-27406C76F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032" y="1266743"/>
            <a:ext cx="3411051" cy="227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873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152FDE-6689-4305-9BDC-DFE244BBE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914" y="685800"/>
            <a:ext cx="9456110" cy="5387829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«Наши общие возможности – наши общие результаты» предназначен для решения сложной проблемы социализации детей – инвалидов в условиях общеобразовательной школы. В тоже время реализация проекта будет способствовать повышению информационной компетентности педагогов, работающих с детьми с ОВЗ и родителей детей с ОВЗ.</a:t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данного проекта, не только дети с ограниченными возможностями здоровья получают возможность общения с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нормотипичными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сверстниками, но и дети с нормативным развитием приобретают ценный опыт гуманного отношения к детям с ОВЗ. Создаются новые механизмы взаимодействия, взаимоотношений и новых социальных связей.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sz="2000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050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3E11B-26B8-4C77-AC8A-D0B8E2F7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778" y="312577"/>
            <a:ext cx="8387477" cy="64847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F465378-67C4-4A77-9E82-FF9D81AD4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786" y="1886479"/>
            <a:ext cx="3566006" cy="2377337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9B5CA7-B8DC-4171-8E5E-91CF12334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492" y="2460225"/>
            <a:ext cx="4152125" cy="276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10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396C03-C64F-4B28-A435-3C61031D3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609" y="293615"/>
            <a:ext cx="7080849" cy="873853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Социализация детей с ОВЗ в общество</a:t>
            </a:r>
            <a:br>
              <a:rPr lang="ru-RU" sz="2400" b="1" dirty="0"/>
            </a:br>
            <a:r>
              <a:rPr lang="ru-RU" sz="27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«</a:t>
            </a:r>
            <a:r>
              <a:rPr lang="ru-RU" sz="27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Канзаши</a:t>
            </a:r>
            <a:r>
              <a:rPr lang="ru-RU" sz="27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7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2CAB6F2-1463-4B5C-A580-6E5C78784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90" y="1382293"/>
            <a:ext cx="3512093" cy="2341395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4CB84F-A435-4144-8CE4-D28E6EE86E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0"/>
          <a:stretch/>
        </p:blipFill>
        <p:spPr>
          <a:xfrm>
            <a:off x="2915393" y="4127333"/>
            <a:ext cx="3180607" cy="22545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B71CDA-8221-4D26-BE4A-90CF11540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35" y="4089762"/>
            <a:ext cx="3428206" cy="22854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1D67CF-6BF0-4922-B6AA-D40925454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365" y="1420777"/>
            <a:ext cx="3512094" cy="234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573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09121E-7DCB-4FDA-92C3-43A4C0D8F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7352" y="480264"/>
            <a:ext cx="6527090" cy="731938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«Лепка из глины»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EF82B4D-DB85-475F-BDB9-C975FC79E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5"/>
          <a:stretch/>
        </p:blipFill>
        <p:spPr>
          <a:xfrm>
            <a:off x="2952009" y="3858466"/>
            <a:ext cx="2474463" cy="235293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5F464B-1723-4BD0-A4D5-813A67EA7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096" y="2447391"/>
            <a:ext cx="2385552" cy="35783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3D6C30-443B-4D2C-9743-B05D9E07C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27" y="1623261"/>
            <a:ext cx="2326304" cy="34894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4C1AEE-82A5-46E8-BC27-43B5C178E0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3" t="7623"/>
          <a:stretch/>
        </p:blipFill>
        <p:spPr>
          <a:xfrm>
            <a:off x="2345490" y="1015057"/>
            <a:ext cx="2761862" cy="235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480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DA6A22-D1F6-4251-9798-00F1BB52F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595" y="159392"/>
            <a:ext cx="7550091" cy="1107347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«Столярная мастерская»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4FEEF0-C565-495D-A2DC-8D67F7ACE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082" y="2321260"/>
            <a:ext cx="4004760" cy="2669840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A77E6F8-29C7-4BAA-AF64-32BE6AADB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2" r="1081"/>
          <a:stretch/>
        </p:blipFill>
        <p:spPr>
          <a:xfrm>
            <a:off x="1757835" y="1866900"/>
            <a:ext cx="4096139" cy="3124200"/>
          </a:xfrm>
        </p:spPr>
      </p:pic>
    </p:spTree>
    <p:extLst>
      <p:ext uri="{BB962C8B-B14F-4D97-AF65-F5344CB8AC3E}">
        <p14:creationId xmlns:p14="http://schemas.microsoft.com/office/powerpoint/2010/main" val="9401370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BB30B-CAA4-46D1-9E24-CC34E90CC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072" y="115350"/>
            <a:ext cx="7038903" cy="121011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«Ткацкая мастерская»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FF609FB-A503-4E75-8D5C-4EA7E4D6A5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36" y="1325463"/>
            <a:ext cx="3904088" cy="2602725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BFCF2E-8C60-40BD-A8CC-164CD82AE7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-767" b="1"/>
          <a:stretch/>
        </p:blipFill>
        <p:spPr>
          <a:xfrm>
            <a:off x="7913302" y="3023120"/>
            <a:ext cx="3998161" cy="29876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0643EC-0D0A-4E71-8D1F-945566EEA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642" y="2098906"/>
            <a:ext cx="2439042" cy="365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45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7072E6-E386-4009-A216-C9B0BA300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491" y="408164"/>
            <a:ext cx="5856055" cy="69838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92E4C4C-3B53-42BB-B50B-CDB93D1B8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967" y="1482740"/>
            <a:ext cx="2840477" cy="189365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39B7BB-0AC7-4A68-B562-6029E141D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33" y="1646029"/>
            <a:ext cx="2555844" cy="38337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9F7509-409E-4031-89FA-DF592D114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852" y="3752585"/>
            <a:ext cx="3485907" cy="23239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F955EB-2C35-49E0-803D-310B07B860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018" y="1024117"/>
            <a:ext cx="3415139" cy="22767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28E5221-620B-49C3-8FE4-66DEB922D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72" y="3562913"/>
            <a:ext cx="3139106" cy="209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801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670C1-3538-41B8-A3FB-13BA4A5F4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523" y="413163"/>
            <a:ext cx="7191105" cy="502372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песком (</a:t>
            </a:r>
            <a:r>
              <a:rPr lang="ru-RU" sz="27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пескотерапия</a:t>
            </a:r>
            <a:r>
              <a:rPr lang="ru-RU" sz="27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br>
              <a:rPr lang="ru-RU" dirty="0"/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7DC2D6-F4FB-42FF-A66D-A9F9EDC5B4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1" r="10134" b="1615"/>
          <a:stretch/>
        </p:blipFill>
        <p:spPr>
          <a:xfrm>
            <a:off x="1782284" y="915535"/>
            <a:ext cx="2929239" cy="23159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F41273-01BF-4BAB-9899-3F2F1425D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7" y="1188260"/>
            <a:ext cx="3027278" cy="45409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74B076-222D-4BDE-8E5A-6AE8F7707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86" y="3588241"/>
            <a:ext cx="3935595" cy="26237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8D91BAC-AE52-4809-8017-7234CEA9D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709" y="1281851"/>
            <a:ext cx="2929239" cy="1952826"/>
          </a:xfrm>
          <a:prstGeom prst="rect">
            <a:avLst/>
          </a:prstGeom>
        </p:spPr>
      </p:pic>
      <p:sp>
        <p:nvSpPr>
          <p:cNvPr id="14" name="Объект 13">
            <a:extLst>
              <a:ext uri="{FF2B5EF4-FFF2-40B4-BE49-F238E27FC236}">
                <a16:creationId xmlns:a16="http://schemas.microsoft.com/office/drawing/2014/main" id="{3D5CEFAF-264C-4292-B03E-D4A7371CB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7595" y="3009945"/>
            <a:ext cx="6493413" cy="231518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46242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788B84-05CB-4B74-98E3-93583FE3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443" y="568355"/>
            <a:ext cx="10018713" cy="38100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на воде: «Краски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Эбру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4213D0B-053B-4ADA-8C73-AA443453D1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43" y="1763583"/>
            <a:ext cx="4048688" cy="26991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F50C2F-EB33-4C6B-A40B-302B5FB08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639" y="2241756"/>
            <a:ext cx="4567883" cy="304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658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262</TotalTime>
  <Words>60</Words>
  <Application>Microsoft Office PowerPoint</Application>
  <PresentationFormat>Широкоэкранный</PresentationFormat>
  <Paragraphs>18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Corbel</vt:lpstr>
      <vt:lpstr>Times New Roman</vt:lpstr>
      <vt:lpstr>Параллакс</vt:lpstr>
      <vt:lpstr>Премия общественно-государственного признания «Добронежец»   Социальный проект на тему: «Наши общие возможности – наши общие результаты» </vt:lpstr>
      <vt:lpstr>Работа с родителями</vt:lpstr>
      <vt:lpstr>Социализация детей с ОВЗ в общество Мастерская «Канзаши» </vt:lpstr>
      <vt:lpstr>Мастерская «Лепка из глины»</vt:lpstr>
      <vt:lpstr>«Столярная мастерская»</vt:lpstr>
      <vt:lpstr>«Ткацкая мастерская»</vt:lpstr>
      <vt:lpstr>Конструирование </vt:lpstr>
      <vt:lpstr>Рисование песком (пескотерапия)  </vt:lpstr>
      <vt:lpstr>Рисование на воде: «Краски Эбру»</vt:lpstr>
      <vt:lpstr>Культурно-развлекательные  мероприятия</vt:lpstr>
      <vt:lpstr>Просветительская работа с педагогами</vt:lpstr>
      <vt:lpstr>Распространение педагогического опыта  (работа площадок)</vt:lpstr>
      <vt:lpstr>Заключение  Проект «Наши общие возможности – наши общие результаты» предназначен для решения сложной проблемы социализации детей – инвалидов в условиях общеобразовательной школы. В тоже время реализация проекта будет способствовать повышению информационной компетентности педагогов, работающих с детьми с ОВЗ и родителей детей с ОВЗ. В результате данного проекта, не только дети с ограниченными возможностями здоровья получают возможность общения с нормотипичными сверстниками, но и дети с нормативным развитием приобретают ценный опыт гуманного отношения к детям с ОВЗ. Создаются новые механизмы взаимодействия, взаимоотношений и новых социальных связей.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Премия общественно-государственного признания «Добронежец»   Социальный проект на тему: «Наши общие возможности – наши общие результаты» </dc:title>
  <dc:creator>БСОШ №3</dc:creator>
  <cp:lastModifiedBy>БСОШ №3</cp:lastModifiedBy>
  <cp:revision>55</cp:revision>
  <dcterms:created xsi:type="dcterms:W3CDTF">2019-01-22T09:41:31Z</dcterms:created>
  <dcterms:modified xsi:type="dcterms:W3CDTF">2019-01-24T08:47:09Z</dcterms:modified>
</cp:coreProperties>
</file>